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3" r:id="rId2"/>
    <p:sldId id="264" r:id="rId3"/>
    <p:sldId id="265" r:id="rId4"/>
    <p:sldId id="262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/>
    <p:restoredTop sz="95701"/>
  </p:normalViewPr>
  <p:slideViewPr>
    <p:cSldViewPr snapToGrid="0" snapToObjects="1">
      <p:cViewPr>
        <p:scale>
          <a:sx n="98" d="100"/>
          <a:sy n="98" d="100"/>
        </p:scale>
        <p:origin x="5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5E626-48A7-9243-AE9F-35226EDE408C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08EE-4C2D-884A-8AE3-28AA7E0D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08EE-4C2D-884A-8AE3-28AA7E0D3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1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08EE-4C2D-884A-8AE3-28AA7E0D3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2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1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2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9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9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9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2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2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8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39642" y="0"/>
            <a:ext cx="6452358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Go from data to insights faster with 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MangoMine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800" i="1" dirty="0" smtClean="0">
                <a:latin typeface="Helvetica" charset="0"/>
                <a:ea typeface="Helvetica" charset="0"/>
                <a:cs typeface="Helvetica" charset="0"/>
              </a:rPr>
              <a:t>It’s easier to find it if you can see 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9" y="354011"/>
            <a:ext cx="4258277" cy="42582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7175" y="4227292"/>
            <a:ext cx="577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MangoMine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26" y="5944809"/>
            <a:ext cx="1492296" cy="737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933" y="6118364"/>
            <a:ext cx="2367899" cy="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3" b="142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21367835">
            <a:off x="947752" y="2080603"/>
            <a:ext cx="1618850" cy="1218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515617">
            <a:off x="3685218" y="1561986"/>
            <a:ext cx="1618850" cy="1218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173043">
            <a:off x="6277500" y="1594657"/>
            <a:ext cx="1471682" cy="1108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21071914">
            <a:off x="7817595" y="2060389"/>
            <a:ext cx="1337893" cy="1007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21071914">
            <a:off x="10132545" y="1617392"/>
            <a:ext cx="1471682" cy="11081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05810"/>
            <a:ext cx="7734300" cy="123110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Meet the </a:t>
            </a:r>
            <a:r>
              <a:rPr lang="en-US" sz="54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MangoMiners</a:t>
            </a:r>
            <a:endParaRPr lang="en-US" sz="5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US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ata scientists from </a:t>
            </a:r>
            <a:r>
              <a:rPr lang="en-US" sz="20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CapitalOne</a:t>
            </a:r>
            <a:endParaRPr 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85241">
            <a:off x="11278974" y="3061333"/>
            <a:ext cx="162406" cy="3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8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5810"/>
            <a:ext cx="11391480" cy="113877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Understanding the challenge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“It takes way too long to find what I need across too many sources”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560" y="6101503"/>
            <a:ext cx="107899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Focus </a:t>
            </a:r>
            <a:r>
              <a:rPr lang="en-US" sz="2400" dirty="0" smtClean="0"/>
              <a:t>on what’s changing to find new </a:t>
            </a:r>
            <a:r>
              <a:rPr lang="en-US" sz="2400" dirty="0" err="1" smtClean="0"/>
              <a:t>opportunties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news, publications, claims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269892" y="2042163"/>
            <a:ext cx="2952206" cy="1541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400" dirty="0">
                <a:solidFill>
                  <a:schemeClr val="tx1"/>
                </a:solidFill>
              </a:rPr>
              <a:t>Many disparate </a:t>
            </a:r>
            <a:r>
              <a:rPr lang="en-US" sz="2400" dirty="0" smtClean="0">
                <a:solidFill>
                  <a:schemeClr val="tx1"/>
                </a:solidFill>
              </a:rPr>
              <a:t>sources that are time consuming to pull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69892" y="3862504"/>
            <a:ext cx="2952206" cy="1541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400" dirty="0">
                <a:solidFill>
                  <a:schemeClr val="tx1"/>
                </a:solidFill>
              </a:rPr>
              <a:t>Hard to integrate and </a:t>
            </a:r>
            <a:r>
              <a:rPr lang="en-US" sz="2400" dirty="0" smtClean="0">
                <a:solidFill>
                  <a:schemeClr val="tx1"/>
                </a:solidFill>
              </a:rPr>
              <a:t>visualize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0" y="2169639"/>
            <a:ext cx="1286465" cy="12864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32458" y="2042163"/>
            <a:ext cx="3247427" cy="1541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400">
                <a:solidFill>
                  <a:schemeClr val="bg1"/>
                </a:solidFill>
              </a:rPr>
              <a:t>Integrated access to relevant resources in a single platform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932457" y="3862504"/>
            <a:ext cx="3247427" cy="1541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400">
                <a:solidFill>
                  <a:schemeClr val="bg1"/>
                </a:solidFill>
              </a:rPr>
              <a:t>Combine interrelated spatial and non-spatial data in a single view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7507"/>
          <a:stretch/>
        </p:blipFill>
        <p:spPr>
          <a:xfrm>
            <a:off x="601560" y="3929406"/>
            <a:ext cx="1413660" cy="136119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652734" y="2381797"/>
            <a:ext cx="849086" cy="8621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652734" y="4183397"/>
            <a:ext cx="849086" cy="8621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5810"/>
            <a:ext cx="11391480" cy="113877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this unlocks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“Where are the opportunities for projects and partnerships?”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713" y="3460613"/>
            <a:ext cx="3374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Access to integrated data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3563" y="2650198"/>
            <a:ext cx="4395062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Identify opportunities for investment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03563" y="4432866"/>
            <a:ext cx="4395062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Track known areas of interest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4022066" y="3604305"/>
            <a:ext cx="1058486" cy="107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40" y="2650198"/>
            <a:ext cx="1035932" cy="10359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198" y="4347440"/>
            <a:ext cx="732436" cy="1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i="1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8000" i="1" dirty="0" smtClean="0">
                <a:latin typeface="Helvetica" charset="0"/>
                <a:ea typeface="Helvetica" charset="0"/>
                <a:cs typeface="Helvetica" charset="0"/>
              </a:rPr>
              <a:t>DEMO TIME</a:t>
            </a:r>
            <a:endParaRPr lang="en-US" sz="80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26" y="365760"/>
            <a:ext cx="2596189" cy="2596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869" y="5289597"/>
            <a:ext cx="1492296" cy="737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461" y="5372243"/>
            <a:ext cx="2367899" cy="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122</Words>
  <Application>Microsoft Macintosh PowerPoint</Application>
  <PresentationFormat>Widescreen</PresentationFormat>
  <Paragraphs>23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Calibri Light</vt:lpstr>
      <vt:lpstr>Helvetica</vt:lpstr>
      <vt:lpstr>Helvetica Neue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Chan</dc:creator>
  <cp:lastModifiedBy>Microsoft Office User</cp:lastModifiedBy>
  <cp:revision>24</cp:revision>
  <dcterms:created xsi:type="dcterms:W3CDTF">2017-03-05T01:53:52Z</dcterms:created>
  <dcterms:modified xsi:type="dcterms:W3CDTF">2017-03-05T19:32:33Z</dcterms:modified>
</cp:coreProperties>
</file>